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7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ABA"/>
    <a:srgbClr val="CC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6945" y="2752404"/>
            <a:ext cx="7766936" cy="1646302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547789"/>
            <a:ext cx="7766936" cy="471471"/>
          </a:xfrm>
        </p:spPr>
        <p:txBody>
          <a:bodyPr/>
          <a:lstStyle/>
          <a:p>
            <a:r>
              <a:rPr lang="fr-FR" dirty="0"/>
              <a:t>DATE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98475"/>
            <a:ext cx="13874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181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8192" y="2431047"/>
            <a:ext cx="8596668" cy="789231"/>
          </a:xfrm>
        </p:spPr>
        <p:txBody>
          <a:bodyPr>
            <a:noAutofit/>
          </a:bodyPr>
          <a:lstStyle/>
          <a:p>
            <a:pPr algn="ctr"/>
            <a:r>
              <a:rPr lang="fr-FR" sz="5400" dirty="0">
                <a:solidFill>
                  <a:srgbClr val="002060"/>
                </a:solidFill>
              </a:rPr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335189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2036</TotalTime>
  <Words>3</Words>
  <Application>Microsoft Office PowerPoint</Application>
  <PresentationFormat>Grand écran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Facette</vt:lpstr>
      <vt:lpstr>TITRE</vt:lpstr>
      <vt:lpstr>TEXTE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service DAF/BDE</dc:title>
  <dc:creator>n.sinang</dc:creator>
  <cp:lastModifiedBy>sec.direction</cp:lastModifiedBy>
  <cp:revision>137</cp:revision>
  <cp:lastPrinted>2023-12-01T11:42:46Z</cp:lastPrinted>
  <dcterms:created xsi:type="dcterms:W3CDTF">2022-02-02T07:49:19Z</dcterms:created>
  <dcterms:modified xsi:type="dcterms:W3CDTF">2024-05-28T11:31:07Z</dcterms:modified>
</cp:coreProperties>
</file>